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9" r:id="rId11"/>
    <p:sldId id="265" r:id="rId12"/>
    <p:sldId id="267" r:id="rId13"/>
    <p:sldId id="266" r:id="rId14"/>
    <p:sldId id="268" r:id="rId15"/>
    <p:sldId id="270" r:id="rId16"/>
    <p:sldId id="290" r:id="rId17"/>
    <p:sldId id="291" r:id="rId18"/>
    <p:sldId id="287" r:id="rId19"/>
    <p:sldId id="288" r:id="rId20"/>
    <p:sldId id="272" r:id="rId21"/>
    <p:sldId id="273" r:id="rId22"/>
    <p:sldId id="289" r:id="rId23"/>
    <p:sldId id="292" r:id="rId24"/>
    <p:sldId id="293" r:id="rId25"/>
    <p:sldId id="296" r:id="rId26"/>
    <p:sldId id="294" r:id="rId27"/>
    <p:sldId id="295" r:id="rId28"/>
    <p:sldId id="297" r:id="rId29"/>
    <p:sldId id="298" r:id="rId30"/>
    <p:sldId id="300" r:id="rId31"/>
    <p:sldId id="307" r:id="rId32"/>
    <p:sldId id="299" r:id="rId33"/>
    <p:sldId id="301" r:id="rId34"/>
    <p:sldId id="302" r:id="rId35"/>
    <p:sldId id="303" r:id="rId36"/>
    <p:sldId id="304" r:id="rId37"/>
    <p:sldId id="283" r:id="rId38"/>
    <p:sldId id="284" r:id="rId39"/>
    <p:sldId id="285" r:id="rId40"/>
    <p:sldId id="274" r:id="rId41"/>
    <p:sldId id="275" r:id="rId42"/>
    <p:sldId id="276" r:id="rId43"/>
    <p:sldId id="286" r:id="rId44"/>
    <p:sldId id="278" r:id="rId45"/>
    <p:sldId id="279" r:id="rId46"/>
    <p:sldId id="280" r:id="rId47"/>
    <p:sldId id="277" r:id="rId48"/>
    <p:sldId id="282" r:id="rId49"/>
    <p:sldId id="308" r:id="rId50"/>
    <p:sldId id="309" r:id="rId51"/>
    <p:sldId id="310" r:id="rId52"/>
    <p:sldId id="311" r:id="rId53"/>
    <p:sldId id="312" r:id="rId54"/>
    <p:sldId id="313" r:id="rId55"/>
  </p:sldIdLst>
  <p:sldSz cx="12192000" cy="6858000"/>
  <p:notesSz cx="6858000" cy="9144000"/>
  <p:defaultTextStyle>
    <a:defPPr>
      <a:defRPr lang="es-ES_trad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3692"/>
  </p:normalViewPr>
  <p:slideViewPr>
    <p:cSldViewPr snapToGrid="0" snapToObjects="1">
      <p:cViewPr varScale="1">
        <p:scale>
          <a:sx n="66" d="100"/>
          <a:sy n="66" d="100"/>
        </p:scale>
        <p:origin x="93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presProps" Target="presProps.xml"/><Relationship Id="rId57" Type="http://schemas.openxmlformats.org/officeDocument/2006/relationships/viewProps" Target="viewProps.xml"/><Relationship Id="rId58" Type="http://schemas.openxmlformats.org/officeDocument/2006/relationships/theme" Target="theme/theme1.xml"/><Relationship Id="rId59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_tradnl" smtClean="0"/>
              <a:t>Haga clic para modificar el estilo de subtítulo del patrón</a:t>
            </a:r>
            <a:endParaRPr lang="es-ES_tradn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D84948-632B-FF48-B440-4640FA94E9C4}" type="datetimeFigureOut">
              <a:rPr lang="es-ES_tradnl" smtClean="0"/>
              <a:t>27/2/19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D38CA-334A-F243-8B47-4416E72340B3}" type="slidenum">
              <a:rPr lang="es-ES_tradnl" smtClean="0"/>
              <a:t>‹Nr.›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892752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D84948-632B-FF48-B440-4640FA94E9C4}" type="datetimeFigureOut">
              <a:rPr lang="es-ES_tradnl" smtClean="0"/>
              <a:t>27/2/19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D38CA-334A-F243-8B47-4416E72340B3}" type="slidenum">
              <a:rPr lang="es-ES_tradnl" smtClean="0"/>
              <a:t>‹Nr.›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6616962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D84948-632B-FF48-B440-4640FA94E9C4}" type="datetimeFigureOut">
              <a:rPr lang="es-ES_tradnl" smtClean="0"/>
              <a:t>27/2/19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D38CA-334A-F243-8B47-4416E72340B3}" type="slidenum">
              <a:rPr lang="es-ES_tradnl" smtClean="0"/>
              <a:t>‹Nr.›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044814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D84948-632B-FF48-B440-4640FA94E9C4}" type="datetimeFigureOut">
              <a:rPr lang="es-ES_tradnl" smtClean="0"/>
              <a:t>27/2/19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D38CA-334A-F243-8B47-4416E72340B3}" type="slidenum">
              <a:rPr lang="es-ES_tradnl" smtClean="0"/>
              <a:t>‹Nr.›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8687422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D84948-632B-FF48-B440-4640FA94E9C4}" type="datetimeFigureOut">
              <a:rPr lang="es-ES_tradnl" smtClean="0"/>
              <a:t>27/2/19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D38CA-334A-F243-8B47-4416E72340B3}" type="slidenum">
              <a:rPr lang="es-ES_tradnl" smtClean="0"/>
              <a:t>‹Nr.›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1442560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D84948-632B-FF48-B440-4640FA94E9C4}" type="datetimeFigureOut">
              <a:rPr lang="es-ES_tradnl" smtClean="0"/>
              <a:t>27/2/19</a:t>
            </a:fld>
            <a:endParaRPr lang="es-ES_tradn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D38CA-334A-F243-8B47-4416E72340B3}" type="slidenum">
              <a:rPr lang="es-ES_tradnl" smtClean="0"/>
              <a:t>‹Nr.›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5875789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D84948-632B-FF48-B440-4640FA94E9C4}" type="datetimeFigureOut">
              <a:rPr lang="es-ES_tradnl" smtClean="0"/>
              <a:t>27/2/19</a:t>
            </a:fld>
            <a:endParaRPr lang="es-ES_tradnl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D38CA-334A-F243-8B47-4416E72340B3}" type="slidenum">
              <a:rPr lang="es-ES_tradnl" smtClean="0"/>
              <a:t>‹Nr.›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1020949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D84948-632B-FF48-B440-4640FA94E9C4}" type="datetimeFigureOut">
              <a:rPr lang="es-ES_tradnl" smtClean="0"/>
              <a:t>27/2/19</a:t>
            </a:fld>
            <a:endParaRPr lang="es-ES_tradnl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D38CA-334A-F243-8B47-4416E72340B3}" type="slidenum">
              <a:rPr lang="es-ES_tradnl" smtClean="0"/>
              <a:t>‹Nr.›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6558268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D84948-632B-FF48-B440-4640FA94E9C4}" type="datetimeFigureOut">
              <a:rPr lang="es-ES_tradnl" smtClean="0"/>
              <a:t>27/2/19</a:t>
            </a:fld>
            <a:endParaRPr lang="es-ES_tradnl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D38CA-334A-F243-8B47-4416E72340B3}" type="slidenum">
              <a:rPr lang="es-ES_tradnl" smtClean="0"/>
              <a:t>‹Nr.›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410511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D84948-632B-FF48-B440-4640FA94E9C4}" type="datetimeFigureOut">
              <a:rPr lang="es-ES_tradnl" smtClean="0"/>
              <a:t>27/2/19</a:t>
            </a:fld>
            <a:endParaRPr lang="es-ES_tradn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D38CA-334A-F243-8B47-4416E72340B3}" type="slidenum">
              <a:rPr lang="es-ES_tradnl" smtClean="0"/>
              <a:t>‹Nr.›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1930072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Marcador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_tradnl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D84948-632B-FF48-B440-4640FA94E9C4}" type="datetimeFigureOut">
              <a:rPr lang="es-ES_tradnl" smtClean="0"/>
              <a:t>27/2/19</a:t>
            </a:fld>
            <a:endParaRPr lang="es-ES_tradn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D38CA-334A-F243-8B47-4416E72340B3}" type="slidenum">
              <a:rPr lang="es-ES_tradnl" smtClean="0"/>
              <a:t>‹Nr.›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9648668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D84948-632B-FF48-B440-4640FA94E9C4}" type="datetimeFigureOut">
              <a:rPr lang="es-ES_tradnl" smtClean="0"/>
              <a:t>27/2/19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CD38CA-334A-F243-8B47-4416E72340B3}" type="slidenum">
              <a:rPr lang="es-ES_tradnl" smtClean="0"/>
              <a:t>‹Nr.›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3753616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_trad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Relationship Id="rId3" Type="http://schemas.openxmlformats.org/officeDocument/2006/relationships/image" Target="../media/image4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5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4" Type="http://schemas.openxmlformats.org/officeDocument/2006/relationships/image" Target="../media/image54.png"/><Relationship Id="rId5" Type="http://schemas.openxmlformats.org/officeDocument/2006/relationships/image" Target="../media/image55.png"/><Relationship Id="rId6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4" Type="http://schemas.openxmlformats.org/officeDocument/2006/relationships/image" Target="../media/image59.png"/><Relationship Id="rId5" Type="http://schemas.openxmlformats.org/officeDocument/2006/relationships/image" Target="../media/image60.png"/><Relationship Id="rId6" Type="http://schemas.openxmlformats.org/officeDocument/2006/relationships/image" Target="../media/image61.png"/><Relationship Id="rId7" Type="http://schemas.openxmlformats.org/officeDocument/2006/relationships/image" Target="../media/image62.png"/><Relationship Id="rId8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4" Type="http://schemas.openxmlformats.org/officeDocument/2006/relationships/image" Target="../media/image68.png"/><Relationship Id="rId5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4" Type="http://schemas.openxmlformats.org/officeDocument/2006/relationships/image" Target="../media/image72.png"/><Relationship Id="rId5" Type="http://schemas.openxmlformats.org/officeDocument/2006/relationships/image" Target="../media/image73.png"/><Relationship Id="rId6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4" Type="http://schemas.openxmlformats.org/officeDocument/2006/relationships/image" Target="../media/image77.png"/><Relationship Id="rId5" Type="http://schemas.openxmlformats.org/officeDocument/2006/relationships/image" Target="../media/image78.png"/><Relationship Id="rId6" Type="http://schemas.openxmlformats.org/officeDocument/2006/relationships/image" Target="../media/image79.png"/><Relationship Id="rId7" Type="http://schemas.openxmlformats.org/officeDocument/2006/relationships/image" Target="../media/image80.png"/><Relationship Id="rId8" Type="http://schemas.openxmlformats.org/officeDocument/2006/relationships/image" Target="../media/image81.png"/><Relationship Id="rId9" Type="http://schemas.openxmlformats.org/officeDocument/2006/relationships/image" Target="../media/image82.png"/><Relationship Id="rId10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4" Type="http://schemas.openxmlformats.org/officeDocument/2006/relationships/image" Target="../media/image86.png"/><Relationship Id="rId5" Type="http://schemas.openxmlformats.org/officeDocument/2006/relationships/image" Target="../media/image87.png"/><Relationship Id="rId6" Type="http://schemas.openxmlformats.org/officeDocument/2006/relationships/image" Target="../media/image88.png"/><Relationship Id="rId7" Type="http://schemas.openxmlformats.org/officeDocument/2006/relationships/image" Target="../media/image89.png"/><Relationship Id="rId8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4.png"/></Relationships>
</file>

<file path=ppt/slides/_rels/slide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0.png"/><Relationship Id="rId12" Type="http://schemas.openxmlformats.org/officeDocument/2006/relationships/image" Target="../media/image11.png"/><Relationship Id="rId13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1.png"/><Relationship Id="rId3" Type="http://schemas.openxmlformats.org/officeDocument/2006/relationships/image" Target="../media/image9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4" Type="http://schemas.openxmlformats.org/officeDocument/2006/relationships/image" Target="../media/image95.png"/><Relationship Id="rId5" Type="http://schemas.openxmlformats.org/officeDocument/2006/relationships/image" Target="../media/image96.png"/><Relationship Id="rId6" Type="http://schemas.openxmlformats.org/officeDocument/2006/relationships/image" Target="../media/image97.png"/><Relationship Id="rId7" Type="http://schemas.openxmlformats.org/officeDocument/2006/relationships/image" Target="../media/image98.png"/><Relationship Id="rId8" Type="http://schemas.openxmlformats.org/officeDocument/2006/relationships/image" Target="../media/image99.png"/><Relationship Id="rId9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3.png"/></Relationships>
</file>

<file path=ppt/slides/_rels/slide2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08.png"/><Relationship Id="rId12" Type="http://schemas.openxmlformats.org/officeDocument/2006/relationships/image" Target="../media/image109.png"/><Relationship Id="rId13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3.png"/><Relationship Id="rId3" Type="http://schemas.openxmlformats.org/officeDocument/2006/relationships/image" Target="../media/image94.png"/><Relationship Id="rId4" Type="http://schemas.openxmlformats.org/officeDocument/2006/relationships/image" Target="../media/image101.png"/><Relationship Id="rId5" Type="http://schemas.openxmlformats.org/officeDocument/2006/relationships/image" Target="../media/image102.png"/><Relationship Id="rId6" Type="http://schemas.openxmlformats.org/officeDocument/2006/relationships/image" Target="../media/image103.png"/><Relationship Id="rId7" Type="http://schemas.openxmlformats.org/officeDocument/2006/relationships/image" Target="../media/image104.png"/><Relationship Id="rId8" Type="http://schemas.openxmlformats.org/officeDocument/2006/relationships/image" Target="../media/image105.png"/><Relationship Id="rId9" Type="http://schemas.openxmlformats.org/officeDocument/2006/relationships/image" Target="../media/image106.png"/><Relationship Id="rId10" Type="http://schemas.openxmlformats.org/officeDocument/2006/relationships/image" Target="../media/image10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4" Type="http://schemas.openxmlformats.org/officeDocument/2006/relationships/image" Target="../media/image113.png"/><Relationship Id="rId5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5.png"/><Relationship Id="rId3" Type="http://schemas.openxmlformats.org/officeDocument/2006/relationships/image" Target="../media/image11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4" Type="http://schemas.openxmlformats.org/officeDocument/2006/relationships/image" Target="../media/image119.png"/><Relationship Id="rId5" Type="http://schemas.openxmlformats.org/officeDocument/2006/relationships/image" Target="../media/image120.png"/><Relationship Id="rId6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4" Type="http://schemas.openxmlformats.org/officeDocument/2006/relationships/image" Target="../media/image124.png"/><Relationship Id="rId5" Type="http://schemas.openxmlformats.org/officeDocument/2006/relationships/image" Target="../media/image125.png"/><Relationship Id="rId6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4" Type="http://schemas.openxmlformats.org/officeDocument/2006/relationships/image" Target="../media/image129.png"/><Relationship Id="rId5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1.png"/><Relationship Id="rId3" Type="http://schemas.openxmlformats.org/officeDocument/2006/relationships/image" Target="../media/image13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4" Type="http://schemas.openxmlformats.org/officeDocument/2006/relationships/image" Target="../media/image135.png"/><Relationship Id="rId5" Type="http://schemas.openxmlformats.org/officeDocument/2006/relationships/image" Target="../media/image136.png"/><Relationship Id="rId6" Type="http://schemas.openxmlformats.org/officeDocument/2006/relationships/image" Target="../media/image137.png"/><Relationship Id="rId7" Type="http://schemas.openxmlformats.org/officeDocument/2006/relationships/image" Target="../media/image138.png"/><Relationship Id="rId8" Type="http://schemas.openxmlformats.org/officeDocument/2006/relationships/image" Target="../media/image13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0.png"/><Relationship Id="rId3" Type="http://schemas.openxmlformats.org/officeDocument/2006/relationships/image" Target="../media/image14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4" Type="http://schemas.openxmlformats.org/officeDocument/2006/relationships/image" Target="../media/image144.png"/><Relationship Id="rId5" Type="http://schemas.openxmlformats.org/officeDocument/2006/relationships/image" Target="../media/image14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4" Type="http://schemas.openxmlformats.org/officeDocument/2006/relationships/image" Target="../media/image148.png"/><Relationship Id="rId5" Type="http://schemas.openxmlformats.org/officeDocument/2006/relationships/image" Target="../media/image149.png"/><Relationship Id="rId6" Type="http://schemas.openxmlformats.org/officeDocument/2006/relationships/image" Target="../media/image150.png"/><Relationship Id="rId7" Type="http://schemas.openxmlformats.org/officeDocument/2006/relationships/image" Target="../media/image151.png"/><Relationship Id="rId8" Type="http://schemas.openxmlformats.org/officeDocument/2006/relationships/image" Target="../media/image15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4" Type="http://schemas.openxmlformats.org/officeDocument/2006/relationships/image" Target="../media/image155.png"/><Relationship Id="rId5" Type="http://schemas.openxmlformats.org/officeDocument/2006/relationships/image" Target="../media/image156.png"/><Relationship Id="rId6" Type="http://schemas.openxmlformats.org/officeDocument/2006/relationships/image" Target="../media/image157.png"/><Relationship Id="rId7" Type="http://schemas.openxmlformats.org/officeDocument/2006/relationships/image" Target="../media/image158.png"/><Relationship Id="rId8" Type="http://schemas.openxmlformats.org/officeDocument/2006/relationships/image" Target="../media/image159.png"/><Relationship Id="rId9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4" Type="http://schemas.openxmlformats.org/officeDocument/2006/relationships/image" Target="../media/image163.png"/><Relationship Id="rId5" Type="http://schemas.openxmlformats.org/officeDocument/2006/relationships/image" Target="../media/image164.png"/><Relationship Id="rId6" Type="http://schemas.openxmlformats.org/officeDocument/2006/relationships/image" Target="../media/image165.png"/><Relationship Id="rId7" Type="http://schemas.openxmlformats.org/officeDocument/2006/relationships/image" Target="../media/image166.png"/><Relationship Id="rId8" Type="http://schemas.openxmlformats.org/officeDocument/2006/relationships/image" Target="../media/image167.png"/><Relationship Id="rId9" Type="http://schemas.openxmlformats.org/officeDocument/2006/relationships/image" Target="../media/image168.png"/><Relationship Id="rId10" Type="http://schemas.openxmlformats.org/officeDocument/2006/relationships/image" Target="../media/image16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1.png"/></Relationships>
</file>

<file path=ppt/slides/_rels/slide3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79.png"/><Relationship Id="rId12" Type="http://schemas.openxmlformats.org/officeDocument/2006/relationships/image" Target="../media/image180.png"/><Relationship Id="rId13" Type="http://schemas.openxmlformats.org/officeDocument/2006/relationships/image" Target="../media/image181.png"/><Relationship Id="rId14" Type="http://schemas.openxmlformats.org/officeDocument/2006/relationships/image" Target="../media/image182.png"/><Relationship Id="rId15" Type="http://schemas.openxmlformats.org/officeDocument/2006/relationships/image" Target="../media/image18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0.png"/><Relationship Id="rId3" Type="http://schemas.openxmlformats.org/officeDocument/2006/relationships/image" Target="../media/image171.png"/><Relationship Id="rId4" Type="http://schemas.openxmlformats.org/officeDocument/2006/relationships/image" Target="../media/image172.png"/><Relationship Id="rId5" Type="http://schemas.openxmlformats.org/officeDocument/2006/relationships/image" Target="../media/image173.png"/><Relationship Id="rId6" Type="http://schemas.openxmlformats.org/officeDocument/2006/relationships/image" Target="../media/image174.png"/><Relationship Id="rId7" Type="http://schemas.openxmlformats.org/officeDocument/2006/relationships/image" Target="../media/image175.png"/><Relationship Id="rId8" Type="http://schemas.openxmlformats.org/officeDocument/2006/relationships/image" Target="../media/image176.png"/><Relationship Id="rId9" Type="http://schemas.openxmlformats.org/officeDocument/2006/relationships/image" Target="../media/image177.png"/><Relationship Id="rId10" Type="http://schemas.openxmlformats.org/officeDocument/2006/relationships/image" Target="../media/image17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4" Type="http://schemas.openxmlformats.org/officeDocument/2006/relationships/image" Target="../media/image186.png"/><Relationship Id="rId5" Type="http://schemas.openxmlformats.org/officeDocument/2006/relationships/image" Target="../media/image18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4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8.png"/><Relationship Id="rId3" Type="http://schemas.openxmlformats.org/officeDocument/2006/relationships/image" Target="../media/image18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4" Type="http://schemas.openxmlformats.org/officeDocument/2006/relationships/image" Target="../media/image192.png"/><Relationship Id="rId5" Type="http://schemas.openxmlformats.org/officeDocument/2006/relationships/image" Target="../media/image193.png"/><Relationship Id="rId6" Type="http://schemas.openxmlformats.org/officeDocument/2006/relationships/image" Target="../media/image19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0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5.png"/><Relationship Id="rId3" Type="http://schemas.openxmlformats.org/officeDocument/2006/relationships/image" Target="../media/image19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7" Type="http://schemas.openxmlformats.org/officeDocument/2006/relationships/image" Target="../media/image23.png"/><Relationship Id="rId8" Type="http://schemas.openxmlformats.org/officeDocument/2006/relationships/image" Target="../media/image24.png"/><Relationship Id="rId9" Type="http://schemas.openxmlformats.org/officeDocument/2006/relationships/image" Target="../media/image25.png"/><Relationship Id="rId10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7.png"/><Relationship Id="rId3" Type="http://schemas.openxmlformats.org/officeDocument/2006/relationships/image" Target="../media/image19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4" Type="http://schemas.openxmlformats.org/officeDocument/2006/relationships/image" Target="../media/image201.png"/><Relationship Id="rId5" Type="http://schemas.openxmlformats.org/officeDocument/2006/relationships/image" Target="../media/image202.png"/><Relationship Id="rId6" Type="http://schemas.openxmlformats.org/officeDocument/2006/relationships/image" Target="../media/image203.png"/><Relationship Id="rId7" Type="http://schemas.openxmlformats.org/officeDocument/2006/relationships/image" Target="../media/image204.png"/><Relationship Id="rId8" Type="http://schemas.openxmlformats.org/officeDocument/2006/relationships/image" Target="../media/image205.png"/><Relationship Id="rId9" Type="http://schemas.openxmlformats.org/officeDocument/2006/relationships/image" Target="../media/image20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4" Type="http://schemas.openxmlformats.org/officeDocument/2006/relationships/image" Target="../media/image209.png"/><Relationship Id="rId5" Type="http://schemas.openxmlformats.org/officeDocument/2006/relationships/image" Target="../media/image210.png"/><Relationship Id="rId6" Type="http://schemas.openxmlformats.org/officeDocument/2006/relationships/image" Target="../media/image2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7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4" Type="http://schemas.openxmlformats.org/officeDocument/2006/relationships/image" Target="../media/image215.png"/><Relationship Id="rId5" Type="http://schemas.openxmlformats.org/officeDocument/2006/relationships/image" Target="../media/image216.png"/><Relationship Id="rId6" Type="http://schemas.openxmlformats.org/officeDocument/2006/relationships/image" Target="../media/image217.png"/><Relationship Id="rId7" Type="http://schemas.openxmlformats.org/officeDocument/2006/relationships/image" Target="../media/image21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4" Type="http://schemas.openxmlformats.org/officeDocument/2006/relationships/image" Target="../media/image221.png"/><Relationship Id="rId5" Type="http://schemas.openxmlformats.org/officeDocument/2006/relationships/image" Target="../media/image22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png"/><Relationship Id="rId4" Type="http://schemas.openxmlformats.org/officeDocument/2006/relationships/image" Target="../media/image225.png"/><Relationship Id="rId5" Type="http://schemas.openxmlformats.org/officeDocument/2006/relationships/image" Target="../media/image226.png"/><Relationship Id="rId6" Type="http://schemas.openxmlformats.org/officeDocument/2006/relationships/image" Target="../media/image227.png"/><Relationship Id="rId7" Type="http://schemas.openxmlformats.org/officeDocument/2006/relationships/image" Target="../media/image22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4" Type="http://schemas.openxmlformats.org/officeDocument/2006/relationships/image" Target="../media/image231.png"/><Relationship Id="rId5" Type="http://schemas.openxmlformats.org/officeDocument/2006/relationships/image" Target="../media/image232.png"/><Relationship Id="rId6" Type="http://schemas.openxmlformats.org/officeDocument/2006/relationships/image" Target="../media/image233.png"/><Relationship Id="rId7" Type="http://schemas.openxmlformats.org/officeDocument/2006/relationships/image" Target="../media/image234.png"/><Relationship Id="rId8" Type="http://schemas.openxmlformats.org/officeDocument/2006/relationships/image" Target="../media/image235.png"/><Relationship Id="rId9" Type="http://schemas.openxmlformats.org/officeDocument/2006/relationships/image" Target="../media/image23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png"/><Relationship Id="rId4" Type="http://schemas.openxmlformats.org/officeDocument/2006/relationships/image" Target="../media/image239.png"/><Relationship Id="rId5" Type="http://schemas.openxmlformats.org/officeDocument/2006/relationships/image" Target="../media/image240.png"/><Relationship Id="rId6" Type="http://schemas.openxmlformats.org/officeDocument/2006/relationships/image" Target="../media/image241.png"/><Relationship Id="rId7" Type="http://schemas.openxmlformats.org/officeDocument/2006/relationships/image" Target="../media/image24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7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3.png"/><Relationship Id="rId3" Type="http://schemas.openxmlformats.org/officeDocument/2006/relationships/image" Target="../media/image24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7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6.png"/><Relationship Id="rId4" Type="http://schemas.openxmlformats.org/officeDocument/2006/relationships/image" Target="../media/image247.png"/><Relationship Id="rId5" Type="http://schemas.openxmlformats.org/officeDocument/2006/relationships/image" Target="../media/image248.png"/><Relationship Id="rId6" Type="http://schemas.openxmlformats.org/officeDocument/2006/relationships/image" Target="../media/image249.png"/><Relationship Id="rId7" Type="http://schemas.openxmlformats.org/officeDocument/2006/relationships/image" Target="../media/image250.png"/><Relationship Id="rId8" Type="http://schemas.openxmlformats.org/officeDocument/2006/relationships/image" Target="../media/image25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3.png"/><Relationship Id="rId4" Type="http://schemas.openxmlformats.org/officeDocument/2006/relationships/image" Target="../media/image254.png"/><Relationship Id="rId5" Type="http://schemas.openxmlformats.org/officeDocument/2006/relationships/image" Target="../media/image255.png"/><Relationship Id="rId6" Type="http://schemas.openxmlformats.org/officeDocument/2006/relationships/image" Target="../media/image256.png"/><Relationship Id="rId7" Type="http://schemas.openxmlformats.org/officeDocument/2006/relationships/image" Target="../media/image257.png"/><Relationship Id="rId8" Type="http://schemas.openxmlformats.org/officeDocument/2006/relationships/image" Target="../media/image25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2.png"/></Relationships>
</file>

<file path=ppt/slides/_rels/slide5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68.png"/><Relationship Id="rId12" Type="http://schemas.openxmlformats.org/officeDocument/2006/relationships/image" Target="../media/image26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9.png"/><Relationship Id="rId3" Type="http://schemas.openxmlformats.org/officeDocument/2006/relationships/image" Target="../media/image260.png"/><Relationship Id="rId4" Type="http://schemas.openxmlformats.org/officeDocument/2006/relationships/image" Target="../media/image261.png"/><Relationship Id="rId5" Type="http://schemas.openxmlformats.org/officeDocument/2006/relationships/image" Target="../media/image262.png"/><Relationship Id="rId6" Type="http://schemas.openxmlformats.org/officeDocument/2006/relationships/image" Target="../media/image263.png"/><Relationship Id="rId7" Type="http://schemas.openxmlformats.org/officeDocument/2006/relationships/image" Target="../media/image264.png"/><Relationship Id="rId8" Type="http://schemas.openxmlformats.org/officeDocument/2006/relationships/image" Target="../media/image265.png"/><Relationship Id="rId9" Type="http://schemas.openxmlformats.org/officeDocument/2006/relationships/image" Target="../media/image266.png"/><Relationship Id="rId10" Type="http://schemas.openxmlformats.org/officeDocument/2006/relationships/image" Target="../media/image26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1.png"/><Relationship Id="rId4" Type="http://schemas.openxmlformats.org/officeDocument/2006/relationships/image" Target="../media/image272.png"/><Relationship Id="rId5" Type="http://schemas.openxmlformats.org/officeDocument/2006/relationships/image" Target="../media/image273.png"/><Relationship Id="rId6" Type="http://schemas.openxmlformats.org/officeDocument/2006/relationships/image" Target="../media/image27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6.png"/><Relationship Id="rId4" Type="http://schemas.openxmlformats.org/officeDocument/2006/relationships/image" Target="../media/image27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6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44.png"/><Relationship Id="rId6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es-ES_tradnl" dirty="0" smtClean="0"/>
              <a:t>Curso Proped</a:t>
            </a:r>
            <a:r>
              <a:rPr lang="es-ES" dirty="0" smtClean="0"/>
              <a:t>éutico de Matemáticas</a:t>
            </a:r>
            <a:endParaRPr lang="es-ES_tradnl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l"/>
            <a:r>
              <a:rPr lang="es-ES_tradnl" dirty="0" smtClean="0"/>
              <a:t>C</a:t>
            </a:r>
            <a:r>
              <a:rPr lang="es-ES" dirty="0" err="1" smtClean="0"/>
              <a:t>álculo</a:t>
            </a:r>
            <a:r>
              <a:rPr lang="es-ES" dirty="0" smtClean="0"/>
              <a:t> Vectorial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725711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Operadores diferenciales</a:t>
            </a:r>
            <a:endParaRPr lang="es-ES_tradnl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552" y="1690688"/>
            <a:ext cx="11696334" cy="1297441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4691" y="3396672"/>
            <a:ext cx="9409874" cy="1937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547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331" y="326952"/>
            <a:ext cx="5886643" cy="532029"/>
          </a:xfr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330" y="1482436"/>
            <a:ext cx="4341087" cy="651163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9605" y="443346"/>
            <a:ext cx="3426477" cy="37407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330" y="2392218"/>
            <a:ext cx="2496706" cy="1256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031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426" y="374867"/>
            <a:ext cx="8595961" cy="553388"/>
          </a:xfr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8822" y="460943"/>
            <a:ext cx="1941577" cy="439602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355" y="1433946"/>
            <a:ext cx="5837476" cy="852054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036" y="2890982"/>
            <a:ext cx="3232725" cy="517236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036" y="3829242"/>
            <a:ext cx="551873" cy="367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44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3276" y="545161"/>
            <a:ext cx="7016515" cy="410803"/>
          </a:xfr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7816" y="955964"/>
            <a:ext cx="6801975" cy="480768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8149" y="1570440"/>
            <a:ext cx="8070912" cy="33628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5960" y="1532652"/>
            <a:ext cx="1348510" cy="372003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955" y="2683163"/>
            <a:ext cx="9073658" cy="794327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436" y="3722254"/>
            <a:ext cx="3906990" cy="43411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8148" y="4565073"/>
            <a:ext cx="1539875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33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arcador de contenido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1" y="753987"/>
            <a:ext cx="8631382" cy="1505887"/>
          </a:xfrm>
        </p:spPr>
      </p:pic>
    </p:spTree>
    <p:extLst>
      <p:ext uri="{BB962C8B-B14F-4D97-AF65-F5344CB8AC3E}">
        <p14:creationId xmlns:p14="http://schemas.microsoft.com/office/powerpoint/2010/main" val="561687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4000" dirty="0" smtClean="0"/>
              <a:t>Plano tangente a un superficie</a:t>
            </a:r>
            <a:endParaRPr lang="es-ES_tradnl" sz="4000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6090" y="1554751"/>
            <a:ext cx="4315692" cy="4864962"/>
          </a:xfrm>
        </p:spPr>
      </p:pic>
    </p:spTree>
    <p:extLst>
      <p:ext uri="{BB962C8B-B14F-4D97-AF65-F5344CB8AC3E}">
        <p14:creationId xmlns:p14="http://schemas.microsoft.com/office/powerpoint/2010/main" val="56019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4000" dirty="0" smtClean="0"/>
              <a:t>Plano tangente a un superficie</a:t>
            </a:r>
            <a:endParaRPr lang="es-ES_tradnl" sz="4000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72" y="1690688"/>
            <a:ext cx="11885711" cy="788338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6679" y="2842505"/>
            <a:ext cx="6658641" cy="788338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4171" y="5411355"/>
            <a:ext cx="6457511" cy="767772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72" y="4346669"/>
            <a:ext cx="10515600" cy="348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102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4000" dirty="0" smtClean="0"/>
              <a:t>Plano tangente a un superficie</a:t>
            </a:r>
            <a:endParaRPr lang="es-ES_tradnl" sz="4000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663" y="1690688"/>
            <a:ext cx="9646125" cy="34593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6788" y="1630218"/>
            <a:ext cx="1857829" cy="40640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663" y="2573050"/>
            <a:ext cx="6175664" cy="397514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5700" y="3478935"/>
            <a:ext cx="7340600" cy="711200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7607" y="4819072"/>
            <a:ext cx="3779832" cy="459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687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631" y="538811"/>
            <a:ext cx="8790635" cy="347879"/>
          </a:xfr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4406" y="566700"/>
            <a:ext cx="1961678" cy="31999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631" y="1005609"/>
            <a:ext cx="8730278" cy="338282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630" y="1866900"/>
            <a:ext cx="2586859" cy="41910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5390" y="2559627"/>
            <a:ext cx="7716987" cy="498764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8638" y="3238499"/>
            <a:ext cx="1783537" cy="474519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630" y="3931227"/>
            <a:ext cx="2273300" cy="342900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5390" y="4657435"/>
            <a:ext cx="7664610" cy="489528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8637" y="5522187"/>
            <a:ext cx="1600039" cy="407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288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ES" sz="4000" dirty="0" smtClean="0"/>
              <a:t>Vector normal</a:t>
            </a:r>
            <a:endParaRPr lang="es-ES_tradnl" sz="4000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2063" y="1397324"/>
            <a:ext cx="780896" cy="494036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959" y="1690688"/>
            <a:ext cx="1155700" cy="35560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240693"/>
            <a:ext cx="2844800" cy="31750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3116" y="3536538"/>
            <a:ext cx="5791513" cy="883062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1909" y="5111173"/>
            <a:ext cx="6413500" cy="901700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8199" y="5114500"/>
            <a:ext cx="342900" cy="317500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213" y="1994847"/>
            <a:ext cx="3810477" cy="3437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61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18751"/>
            <a:ext cx="10515600" cy="1325563"/>
          </a:xfrm>
        </p:spPr>
        <p:txBody>
          <a:bodyPr/>
          <a:lstStyle/>
          <a:p>
            <a:r>
              <a:rPr lang="es-ES_tradnl" dirty="0" err="1" smtClean="0"/>
              <a:t>Funci</a:t>
            </a:r>
            <a:r>
              <a:rPr lang="es-ES" dirty="0" err="1" smtClean="0"/>
              <a:t>ón</a:t>
            </a:r>
            <a:r>
              <a:rPr lang="es-ES" dirty="0" smtClean="0"/>
              <a:t> de varias variables</a:t>
            </a:r>
            <a:endParaRPr lang="es-ES_tradnl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147" y="1280602"/>
            <a:ext cx="10249705" cy="1296337"/>
          </a:xfr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655" y="2798297"/>
            <a:ext cx="2437953" cy="1543124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655" y="4694872"/>
            <a:ext cx="1716635" cy="30781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1172" y="2609596"/>
            <a:ext cx="1521613" cy="227817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1356" y="4902796"/>
            <a:ext cx="1511429" cy="555405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5407" y="5659053"/>
            <a:ext cx="1953916" cy="63657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7085" y="2654800"/>
            <a:ext cx="1340556" cy="1889491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9722" y="4662215"/>
            <a:ext cx="2058064" cy="735582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1490" y="2765640"/>
            <a:ext cx="1230656" cy="1889491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217" y="5030006"/>
            <a:ext cx="2094464" cy="716951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1894" y="2374547"/>
            <a:ext cx="1635173" cy="2518863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0786" y="5049295"/>
            <a:ext cx="2097387" cy="752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860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Derivada direccional</a:t>
            </a:r>
            <a:endParaRPr lang="es-ES_tradnl" dirty="0"/>
          </a:p>
        </p:txBody>
      </p:sp>
      <p:pic>
        <p:nvPicPr>
          <p:cNvPr id="6" name="Marcador de contenido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8612" y="2446757"/>
            <a:ext cx="3314775" cy="532425"/>
          </a:xfr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3633" y="3735251"/>
            <a:ext cx="8712918" cy="484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369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55" y="261976"/>
            <a:ext cx="7084278" cy="325853"/>
          </a:xfr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0518" y="283029"/>
            <a:ext cx="4406900" cy="30480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4680" y="940163"/>
            <a:ext cx="6235700" cy="43180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234" y="1934029"/>
            <a:ext cx="3492500" cy="50800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234" y="2652486"/>
            <a:ext cx="2324100" cy="50800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234" y="3356429"/>
            <a:ext cx="3949700" cy="863600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234" y="4545875"/>
            <a:ext cx="1651000" cy="457200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4484" y="4368075"/>
            <a:ext cx="52324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626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55" y="261976"/>
            <a:ext cx="7084278" cy="325853"/>
          </a:xfr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0518" y="283029"/>
            <a:ext cx="4406900" cy="304800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55" y="756805"/>
            <a:ext cx="3320128" cy="516082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4888" y="742951"/>
            <a:ext cx="2084415" cy="529936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2509" y="824346"/>
            <a:ext cx="4903304" cy="381000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55" y="1441862"/>
            <a:ext cx="2043620" cy="428501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55" y="2496127"/>
            <a:ext cx="4215514" cy="676564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54" y="3348182"/>
            <a:ext cx="6976533" cy="863600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7380" y="3454977"/>
            <a:ext cx="4059383" cy="753446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53" y="4655704"/>
            <a:ext cx="442737" cy="442737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411" y="4611254"/>
            <a:ext cx="2084415" cy="529936"/>
          </a:xfrm>
          <a:prstGeom prst="rect">
            <a:avLst/>
          </a:prstGeom>
        </p:spPr>
      </p:pic>
      <p:pic>
        <p:nvPicPr>
          <p:cNvPr id="21" name="Imagen 20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3504" y="5540662"/>
            <a:ext cx="1078179" cy="559824"/>
          </a:xfrm>
          <a:prstGeom prst="rect">
            <a:avLst/>
          </a:prstGeom>
        </p:spPr>
      </p:pic>
      <p:pic>
        <p:nvPicPr>
          <p:cNvPr id="22" name="Imagen 21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820" y="5413930"/>
            <a:ext cx="1294622" cy="813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799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Matriz </a:t>
            </a:r>
            <a:r>
              <a:rPr lang="es-ES_tradnl" dirty="0" err="1" smtClean="0"/>
              <a:t>Jacobiana</a:t>
            </a:r>
            <a:endParaRPr lang="es-ES_tradnl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671" y="1910298"/>
            <a:ext cx="3601893" cy="400210"/>
          </a:xfr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5505" y="1825915"/>
            <a:ext cx="5470913" cy="56897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564" y="1786639"/>
            <a:ext cx="460086" cy="64752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671" y="2353095"/>
            <a:ext cx="11720656" cy="1331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438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Matriz </a:t>
            </a:r>
            <a:r>
              <a:rPr lang="es-ES_tradnl" dirty="0" err="1" smtClean="0"/>
              <a:t>Jacobiana</a:t>
            </a:r>
            <a:endParaRPr lang="es-ES_tradnl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317" y="1690688"/>
            <a:ext cx="11481366" cy="1274185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317" y="3300845"/>
            <a:ext cx="10811182" cy="278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434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Matriz </a:t>
            </a:r>
            <a:r>
              <a:rPr lang="es-ES_tradnl" dirty="0" err="1" smtClean="0"/>
              <a:t>Jacobiana</a:t>
            </a:r>
            <a:endParaRPr lang="es-ES_tradnl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099" y="1690688"/>
            <a:ext cx="9288861" cy="34593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3224" y="1704543"/>
            <a:ext cx="1756618" cy="364836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099" y="2282535"/>
            <a:ext cx="5411778" cy="1236519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0877" y="2485880"/>
            <a:ext cx="5363596" cy="909307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695" y="3968316"/>
            <a:ext cx="5420182" cy="1017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757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Matriz </a:t>
            </a:r>
            <a:r>
              <a:rPr lang="es-ES_tradnl" dirty="0" err="1" smtClean="0"/>
              <a:t>Jacobiana</a:t>
            </a:r>
            <a:endParaRPr lang="es-ES_tradnl" dirty="0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4882" y="2134041"/>
            <a:ext cx="2671954" cy="248940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2420"/>
            <a:ext cx="2696682" cy="330561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2744712"/>
            <a:ext cx="2389909" cy="1839851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8154" y="3232013"/>
            <a:ext cx="4054011" cy="2947114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2165" y="3799005"/>
            <a:ext cx="3553365" cy="1571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690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err="1" smtClean="0"/>
              <a:t>Jacobiano</a:t>
            </a:r>
            <a:endParaRPr lang="es-ES_tradnl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7072" y="2286000"/>
            <a:ext cx="6262253" cy="665018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299" y="1697615"/>
            <a:ext cx="4025789" cy="352858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698" y="3350489"/>
            <a:ext cx="7115170" cy="1371599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7543" y="5081873"/>
            <a:ext cx="5658481" cy="940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177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Matriz </a:t>
            </a:r>
            <a:r>
              <a:rPr lang="es-ES_tradnl" dirty="0" err="1" smtClean="0"/>
              <a:t>Hessiana</a:t>
            </a:r>
            <a:endParaRPr lang="es-ES_tradnl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10745455" cy="4270432"/>
          </a:xfr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0409" y="3327602"/>
            <a:ext cx="9571181" cy="2984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489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268" y="204570"/>
            <a:ext cx="7226300" cy="444500"/>
          </a:xfr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8568" y="280770"/>
            <a:ext cx="673100" cy="36830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268" y="649070"/>
            <a:ext cx="5364761" cy="1900261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268" y="2692546"/>
            <a:ext cx="4565073" cy="4119128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6991" y="2889827"/>
            <a:ext cx="6285148" cy="781628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6991" y="3912477"/>
            <a:ext cx="6184900" cy="839633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7218" y="4993132"/>
            <a:ext cx="6814921" cy="838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631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D</a:t>
            </a:r>
            <a:r>
              <a:rPr lang="es-ES_tradnl" dirty="0" smtClean="0"/>
              <a:t>erivadas parciales de orden superior</a:t>
            </a:r>
            <a:endParaRPr lang="es-ES_tradnl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5109" y="1880971"/>
            <a:ext cx="1778000" cy="749300"/>
          </a:xfr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7009" y="2951019"/>
            <a:ext cx="1854200" cy="74930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5409" y="4021067"/>
            <a:ext cx="2057400" cy="71120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4459" y="5099774"/>
            <a:ext cx="2019300" cy="749300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3319" y="3424960"/>
            <a:ext cx="1651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207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Extremos de funciones</a:t>
            </a:r>
            <a:endParaRPr lang="es-ES_tradnl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864" y="1797844"/>
            <a:ext cx="4940300" cy="3797300"/>
          </a:xfr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8445" y="1690688"/>
            <a:ext cx="463550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10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317" y="967875"/>
            <a:ext cx="9898647" cy="1287982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7196" y="2553421"/>
            <a:ext cx="2850887" cy="73010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891" y="3594100"/>
            <a:ext cx="9056254" cy="41164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317" y="4151221"/>
            <a:ext cx="6389396" cy="337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39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18754"/>
            <a:ext cx="10515600" cy="1325563"/>
          </a:xfrm>
        </p:spPr>
        <p:txBody>
          <a:bodyPr>
            <a:normAutofit/>
          </a:bodyPr>
          <a:lstStyle/>
          <a:p>
            <a:r>
              <a:rPr lang="es-ES_tradnl" sz="3600" dirty="0" smtClean="0"/>
              <a:t>Extremos de funciones, criterio de la segunda derivada</a:t>
            </a:r>
            <a:endParaRPr lang="es-ES_tradnl" sz="3600" dirty="0"/>
          </a:p>
        </p:txBody>
      </p:sp>
      <p:pic>
        <p:nvPicPr>
          <p:cNvPr id="8" name="Marcador de contenido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6366" y="1829233"/>
            <a:ext cx="5283200" cy="444500"/>
          </a:xfr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1766" y="2507672"/>
            <a:ext cx="8496300" cy="74930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5216" y="3518620"/>
            <a:ext cx="6629400" cy="444500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6816" y="4224768"/>
            <a:ext cx="6527800" cy="393700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1766" y="4880116"/>
            <a:ext cx="7404100" cy="355600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8598" y="1881331"/>
            <a:ext cx="711200" cy="419100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9798" y="1919431"/>
            <a:ext cx="558800" cy="342900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8598" y="2548081"/>
            <a:ext cx="711200" cy="419100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9798" y="2586181"/>
            <a:ext cx="558800" cy="342900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8598" y="4816616"/>
            <a:ext cx="711200" cy="419100"/>
          </a:xfrm>
          <a:prstGeom prst="rect">
            <a:avLst/>
          </a:prstGeom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9798" y="4854716"/>
            <a:ext cx="558800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320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745" y="353507"/>
            <a:ext cx="7159713" cy="436201"/>
          </a:xfr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745" y="1032163"/>
            <a:ext cx="9615358" cy="962892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745" y="2343150"/>
            <a:ext cx="10972800" cy="67310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744" y="3178462"/>
            <a:ext cx="5490539" cy="1614053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745" y="5027506"/>
            <a:ext cx="1066142" cy="397814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744" y="5708150"/>
            <a:ext cx="3874818" cy="535544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503" y="3364345"/>
            <a:ext cx="3136622" cy="489198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502" y="4144239"/>
            <a:ext cx="1820431" cy="520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054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990" y="1668535"/>
            <a:ext cx="5497172" cy="1102374"/>
          </a:xfr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153" y="368299"/>
            <a:ext cx="11672777" cy="98944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2309" y="1966298"/>
            <a:ext cx="4218710" cy="409173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989" y="3375890"/>
            <a:ext cx="2314640" cy="51649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40" y="3407639"/>
            <a:ext cx="1626372" cy="462232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9343" y="3437080"/>
            <a:ext cx="1701510" cy="311727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989" y="4236023"/>
            <a:ext cx="3674980" cy="553031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278" y="4962230"/>
            <a:ext cx="3662596" cy="669307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7666" y="5132795"/>
            <a:ext cx="1627750" cy="32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141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489" y="383526"/>
            <a:ext cx="2846895" cy="489310"/>
          </a:xfr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489" y="1379682"/>
            <a:ext cx="4572000" cy="63500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936" y="2212110"/>
            <a:ext cx="1397000" cy="66040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489" y="3251201"/>
            <a:ext cx="2463800" cy="68580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936" y="4104988"/>
            <a:ext cx="6868934" cy="421407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489" y="4849093"/>
            <a:ext cx="1769352" cy="512616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8566" y="1076696"/>
            <a:ext cx="863600" cy="685800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2166" y="1216396"/>
            <a:ext cx="1104900" cy="406400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3166" y="1923804"/>
            <a:ext cx="889000" cy="762000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2166" y="2114304"/>
            <a:ext cx="698500" cy="381000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066" y="2848595"/>
            <a:ext cx="990600" cy="749300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5666" y="3034148"/>
            <a:ext cx="508000" cy="304800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2366" y="3621811"/>
            <a:ext cx="1016000" cy="762000"/>
          </a:xfrm>
          <a:prstGeom prst="rect">
            <a:avLst/>
          </a:prstGeom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2666" y="3800188"/>
            <a:ext cx="5080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206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209" y="525534"/>
            <a:ext cx="3479800" cy="1104900"/>
          </a:xfr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209" y="1965036"/>
            <a:ext cx="3390900" cy="100330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209" y="3302938"/>
            <a:ext cx="1498600" cy="49530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9255" y="3404538"/>
            <a:ext cx="2171700" cy="39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12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Integrales m</a:t>
            </a:r>
            <a:r>
              <a:rPr lang="es-ES" dirty="0" err="1" smtClean="0"/>
              <a:t>últiples</a:t>
            </a:r>
            <a:endParaRPr lang="es-ES_tradnl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434" y="1690688"/>
            <a:ext cx="7010400" cy="736600"/>
          </a:xfr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1167" y="2427288"/>
            <a:ext cx="4305300" cy="420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303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arcador de contenido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987" y="202112"/>
            <a:ext cx="4126231" cy="828152"/>
          </a:xfr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986" y="1509122"/>
            <a:ext cx="4305937" cy="959757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6130" y="515800"/>
            <a:ext cx="3556000" cy="294640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823" y="4618083"/>
            <a:ext cx="4437658" cy="97282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6130" y="3950062"/>
            <a:ext cx="3949700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455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2543" y="1758290"/>
            <a:ext cx="5004419" cy="880407"/>
          </a:xfr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2543" y="3230517"/>
            <a:ext cx="5502436" cy="871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38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563" y="321757"/>
            <a:ext cx="3078641" cy="523369"/>
          </a:xfr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563" y="1026391"/>
            <a:ext cx="4072600" cy="566882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563" y="1774537"/>
            <a:ext cx="8281468" cy="525317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073" y="2481117"/>
            <a:ext cx="5805060" cy="483755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990" y="3020292"/>
            <a:ext cx="7870150" cy="472209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990" y="3838850"/>
            <a:ext cx="4004493" cy="49878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563" y="4487719"/>
            <a:ext cx="8281468" cy="447647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989" y="5036244"/>
            <a:ext cx="5940137" cy="519429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396" y="5584538"/>
            <a:ext cx="3966201" cy="456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473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Integrales m</a:t>
            </a:r>
            <a:r>
              <a:rPr lang="es-ES" dirty="0" err="1" smtClean="0"/>
              <a:t>últiples</a:t>
            </a:r>
            <a:endParaRPr lang="es-ES_tradnl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2231" y="1832859"/>
            <a:ext cx="8719943" cy="988718"/>
          </a:xfr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158" y="3219266"/>
            <a:ext cx="7472259" cy="3272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104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arcador de contenido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888" y="1078299"/>
            <a:ext cx="1853111" cy="901054"/>
          </a:xfr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889" y="416922"/>
            <a:ext cx="7321652" cy="471351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4541" y="449034"/>
            <a:ext cx="1568185" cy="407125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078" y="1152698"/>
            <a:ext cx="2728687" cy="868219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078" y="2243777"/>
            <a:ext cx="2595639" cy="995811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077" y="3462447"/>
            <a:ext cx="1440935" cy="756855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076" y="4442161"/>
            <a:ext cx="1440935" cy="912592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077" y="5474127"/>
            <a:ext cx="1729954" cy="756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177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537" y="434045"/>
            <a:ext cx="2578191" cy="950618"/>
          </a:xfr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2537" y="474617"/>
            <a:ext cx="2623966" cy="910046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2537" y="1514398"/>
            <a:ext cx="2003154" cy="1016526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2537" y="2761142"/>
            <a:ext cx="1205593" cy="818081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2537" y="3687351"/>
            <a:ext cx="677107" cy="780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625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321" y="274932"/>
            <a:ext cx="5713913" cy="3262198"/>
          </a:xfrm>
        </p:spPr>
      </p:pic>
    </p:spTree>
    <p:extLst>
      <p:ext uri="{BB962C8B-B14F-4D97-AF65-F5344CB8AC3E}">
        <p14:creationId xmlns:p14="http://schemas.microsoft.com/office/powerpoint/2010/main" val="1784257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9680" y="410755"/>
            <a:ext cx="5942618" cy="921656"/>
          </a:xfr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140" y="626655"/>
            <a:ext cx="431800" cy="41910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6648" y="1525089"/>
            <a:ext cx="2646025" cy="1178922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3584" y="3036025"/>
            <a:ext cx="3678463" cy="882831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3584" y="4135483"/>
            <a:ext cx="1861822" cy="1061928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3584" y="5414037"/>
            <a:ext cx="1145324" cy="790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97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929" y="512604"/>
            <a:ext cx="482600" cy="393700"/>
          </a:xfr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2475" y="334803"/>
            <a:ext cx="5646782" cy="764129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9423" y="1431834"/>
            <a:ext cx="2623338" cy="110236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9422" y="2772228"/>
            <a:ext cx="885771" cy="728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861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239" y="630532"/>
            <a:ext cx="419100" cy="419100"/>
          </a:xfr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1248" y="446381"/>
            <a:ext cx="5313244" cy="846841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5591" y="1637937"/>
            <a:ext cx="2088824" cy="883194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5590" y="2865845"/>
            <a:ext cx="2414473" cy="922383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5590" y="4093753"/>
            <a:ext cx="1819004" cy="760403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6703" y="5183050"/>
            <a:ext cx="1177000" cy="417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525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16" y="455454"/>
            <a:ext cx="4171368" cy="615700"/>
          </a:xfr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16" y="1729740"/>
            <a:ext cx="4340586" cy="92202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5092" y="1729740"/>
            <a:ext cx="3760816" cy="92964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5092" y="2879272"/>
            <a:ext cx="3447834" cy="895894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2402" y="4179387"/>
            <a:ext cx="2855458" cy="431801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2402" y="4782093"/>
            <a:ext cx="3243558" cy="560615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5960" y="5342708"/>
            <a:ext cx="1927290" cy="849086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5499" y="5463357"/>
            <a:ext cx="2429601" cy="610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528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151" y="380454"/>
            <a:ext cx="4202976" cy="1082585"/>
          </a:xfr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8127" y="1293220"/>
            <a:ext cx="5168900" cy="99060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8127" y="2450010"/>
            <a:ext cx="7454900" cy="96520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8127" y="3743235"/>
            <a:ext cx="3784600" cy="95250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8127" y="4834347"/>
            <a:ext cx="3568700" cy="102870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8127" y="6151517"/>
            <a:ext cx="850900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852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199" y="93277"/>
            <a:ext cx="10515600" cy="1325563"/>
          </a:xfrm>
        </p:spPr>
        <p:txBody>
          <a:bodyPr/>
          <a:lstStyle/>
          <a:p>
            <a:r>
              <a:rPr lang="es-ES_tradnl" dirty="0" smtClean="0"/>
              <a:t>Teorema de Green</a:t>
            </a:r>
            <a:endParaRPr lang="es-ES_tradnl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494" y="1257300"/>
            <a:ext cx="10629009" cy="2684506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9093" y="2582863"/>
            <a:ext cx="4178385" cy="4139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765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863" y="333303"/>
            <a:ext cx="2708009" cy="456406"/>
          </a:xfr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863" y="1160319"/>
            <a:ext cx="2418926" cy="446808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464" y="1761836"/>
            <a:ext cx="9498980" cy="46874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863" y="2385290"/>
            <a:ext cx="10172700" cy="513163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863" y="3053162"/>
            <a:ext cx="9632200" cy="39662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863" y="3636033"/>
            <a:ext cx="6062520" cy="437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791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192" y="326081"/>
            <a:ext cx="11325548" cy="1033162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6566" y="1713469"/>
            <a:ext cx="5190234" cy="770827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184" y="2804395"/>
            <a:ext cx="1409700" cy="41910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184" y="3405316"/>
            <a:ext cx="1651000" cy="381000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7008" y="5145559"/>
            <a:ext cx="800100" cy="330200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7008" y="4523259"/>
            <a:ext cx="1930400" cy="457200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4840" y="3855406"/>
            <a:ext cx="1892300" cy="78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405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622" y="3208638"/>
            <a:ext cx="2641600" cy="76200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622" y="2480276"/>
            <a:ext cx="1549400" cy="49530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622" y="1959576"/>
            <a:ext cx="2133600" cy="52070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205" y="238554"/>
            <a:ext cx="11010900" cy="107950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4310" y="4794766"/>
            <a:ext cx="2794000" cy="80010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4310" y="3783914"/>
            <a:ext cx="3111500" cy="87630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1929" y="3157838"/>
            <a:ext cx="27813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417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473" y="391428"/>
            <a:ext cx="3185152" cy="922801"/>
          </a:xfr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473" y="1456120"/>
            <a:ext cx="10908219" cy="703756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473" y="1847850"/>
            <a:ext cx="2755900" cy="255270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623" y="5482020"/>
            <a:ext cx="2654300" cy="80010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623" y="4554920"/>
            <a:ext cx="2641600" cy="73660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9954" y="1847850"/>
            <a:ext cx="2055255" cy="1006366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3885" y="2551606"/>
            <a:ext cx="2095500" cy="863600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3885" y="3506075"/>
            <a:ext cx="1965858" cy="802070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3885" y="4399014"/>
            <a:ext cx="2040610" cy="756310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3885" y="5246193"/>
            <a:ext cx="1890768" cy="687552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4689" y="6024613"/>
            <a:ext cx="2234811" cy="723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461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1"/>
          <p:cNvSpPr>
            <a:spLocks noGrp="1"/>
          </p:cNvSpPr>
          <p:nvPr>
            <p:ph type="title"/>
          </p:nvPr>
        </p:nvSpPr>
        <p:spPr>
          <a:xfrm>
            <a:off x="749030" y="434782"/>
            <a:ext cx="10515600" cy="1325563"/>
          </a:xfrm>
        </p:spPr>
        <p:txBody>
          <a:bodyPr/>
          <a:lstStyle/>
          <a:p>
            <a:r>
              <a:rPr lang="es-ES_tradnl" dirty="0" smtClean="0"/>
              <a:t>Teorema de Stokes</a:t>
            </a:r>
            <a:endParaRPr lang="es-ES_tradnl" dirty="0"/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5499" y="3966455"/>
            <a:ext cx="5461000" cy="1143000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323" y="1780974"/>
            <a:ext cx="11167353" cy="476589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323" y="2257563"/>
            <a:ext cx="9079149" cy="465889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323" y="2723452"/>
            <a:ext cx="9309370" cy="476589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1693" y="2898031"/>
            <a:ext cx="1442937" cy="302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63514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Teorema de Gauss</a:t>
            </a:r>
            <a:endParaRPr lang="es-ES_tradnl" dirty="0"/>
          </a:p>
        </p:txBody>
      </p:sp>
      <p:pic>
        <p:nvPicPr>
          <p:cNvPr id="6" name="Marcador de contenido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78" y="1689496"/>
            <a:ext cx="12042843" cy="495591"/>
          </a:xfr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78" y="2185087"/>
            <a:ext cx="9657135" cy="534651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2671" y="3326318"/>
            <a:ext cx="5532342" cy="953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4819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Magnitudes f</a:t>
            </a:r>
            <a:r>
              <a:rPr lang="es-ES" dirty="0" err="1" smtClean="0"/>
              <a:t>ísicas</a:t>
            </a:r>
            <a:endParaRPr lang="es-ES_tradn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_tradnl" dirty="0" smtClean="0"/>
          </a:p>
          <a:p>
            <a:r>
              <a:rPr lang="es-ES_tradnl" dirty="0" smtClean="0"/>
              <a:t>Escalares .- Longitud, </a:t>
            </a:r>
            <a:r>
              <a:rPr lang="es-ES_tradnl" dirty="0" err="1" smtClean="0"/>
              <a:t>vol</a:t>
            </a:r>
            <a:r>
              <a:rPr lang="es-ES" dirty="0" err="1" smtClean="0"/>
              <a:t>úmen</a:t>
            </a:r>
            <a:r>
              <a:rPr lang="es-ES" dirty="0" smtClean="0"/>
              <a:t>, energía, trabajo, potencial, intensidad de corriente, temperatura, presión, potencial eléctrico, densidad.</a:t>
            </a:r>
          </a:p>
          <a:p>
            <a:endParaRPr lang="es-ES" dirty="0"/>
          </a:p>
          <a:p>
            <a:r>
              <a:rPr lang="es-ES" dirty="0" smtClean="0"/>
              <a:t>Vectoriales.- Velocidad, aceleración, fuerza, campo eléctrico, campo magnético. 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4869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18750"/>
            <a:ext cx="10515600" cy="1325563"/>
          </a:xfrm>
        </p:spPr>
        <p:txBody>
          <a:bodyPr/>
          <a:lstStyle/>
          <a:p>
            <a:r>
              <a:rPr lang="es-ES_tradnl" dirty="0" smtClean="0"/>
              <a:t>Campo escalar</a:t>
            </a:r>
            <a:endParaRPr lang="es-ES_tradnl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495" y="1200605"/>
            <a:ext cx="9611638" cy="1436615"/>
          </a:xfr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627" y="6151419"/>
            <a:ext cx="11634643" cy="326736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016251"/>
            <a:ext cx="2954224" cy="257579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0401" y="2776105"/>
            <a:ext cx="2863826" cy="2815936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598" y="2458662"/>
            <a:ext cx="3443143" cy="3133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775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Campo vectorial</a:t>
            </a:r>
            <a:endParaRPr lang="es-ES_tradnl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232" y="1690688"/>
            <a:ext cx="9775536" cy="1704631"/>
          </a:xfr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232" y="3629891"/>
            <a:ext cx="2594064" cy="2594064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0916" y="3518099"/>
            <a:ext cx="2726303" cy="2705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75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Operadores diferenciales</a:t>
            </a:r>
            <a:endParaRPr lang="es-ES_tradnl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616" y="1690688"/>
            <a:ext cx="11519052" cy="1163348"/>
          </a:xfr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4472" y="3549793"/>
            <a:ext cx="7623056" cy="1825769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876" y="4580230"/>
            <a:ext cx="736554" cy="44911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60" y="4704194"/>
            <a:ext cx="1066800" cy="38100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2895" y="4806950"/>
            <a:ext cx="279400" cy="19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126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5296</TotalTime>
  <Words>126</Words>
  <Application>Microsoft Macintosh PowerPoint</Application>
  <PresentationFormat>Panorámica</PresentationFormat>
  <Paragraphs>31</Paragraphs>
  <Slides>54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54</vt:i4>
      </vt:variant>
    </vt:vector>
  </HeadingPairs>
  <TitlesOfParts>
    <vt:vector size="58" baseType="lpstr">
      <vt:lpstr>Calibri</vt:lpstr>
      <vt:lpstr>Calibri Light</vt:lpstr>
      <vt:lpstr>Arial</vt:lpstr>
      <vt:lpstr>Tema de Office</vt:lpstr>
      <vt:lpstr>Curso Propedéutico de Matemáticas</vt:lpstr>
      <vt:lpstr>Función de varias variables</vt:lpstr>
      <vt:lpstr>Derivadas parciales de orden superior</vt:lpstr>
      <vt:lpstr>Presentación de PowerPoint</vt:lpstr>
      <vt:lpstr>Presentación de PowerPoint</vt:lpstr>
      <vt:lpstr>Magnitudes físicas</vt:lpstr>
      <vt:lpstr>Campo escalar</vt:lpstr>
      <vt:lpstr>Campo vectorial</vt:lpstr>
      <vt:lpstr>Operadores diferenciales</vt:lpstr>
      <vt:lpstr>Operadores diferenciales</vt:lpstr>
      <vt:lpstr>Presentación de PowerPoint</vt:lpstr>
      <vt:lpstr>Presentación de PowerPoint</vt:lpstr>
      <vt:lpstr>Presentación de PowerPoint</vt:lpstr>
      <vt:lpstr>Presentación de PowerPoint</vt:lpstr>
      <vt:lpstr>Plano tangente a un superficie</vt:lpstr>
      <vt:lpstr>Plano tangente a un superficie</vt:lpstr>
      <vt:lpstr>Plano tangente a un superficie</vt:lpstr>
      <vt:lpstr>Presentación de PowerPoint</vt:lpstr>
      <vt:lpstr>Vector normal</vt:lpstr>
      <vt:lpstr>Derivada direccional</vt:lpstr>
      <vt:lpstr>Presentación de PowerPoint</vt:lpstr>
      <vt:lpstr>Presentación de PowerPoint</vt:lpstr>
      <vt:lpstr>Matriz Jacobiana</vt:lpstr>
      <vt:lpstr>Matriz Jacobiana</vt:lpstr>
      <vt:lpstr>Matriz Jacobiana</vt:lpstr>
      <vt:lpstr>Matriz Jacobiana</vt:lpstr>
      <vt:lpstr>Jacobiano</vt:lpstr>
      <vt:lpstr>Matriz Hessiana</vt:lpstr>
      <vt:lpstr>Presentación de PowerPoint</vt:lpstr>
      <vt:lpstr>Extremos de funciones</vt:lpstr>
      <vt:lpstr>Presentación de PowerPoint</vt:lpstr>
      <vt:lpstr>Extremos de funciones, criterio de la segunda derivada</vt:lpstr>
      <vt:lpstr>Presentación de PowerPoint</vt:lpstr>
      <vt:lpstr>Presentación de PowerPoint</vt:lpstr>
      <vt:lpstr>Presentación de PowerPoint</vt:lpstr>
      <vt:lpstr>Presentación de PowerPoint</vt:lpstr>
      <vt:lpstr>Integrales múltiples</vt:lpstr>
      <vt:lpstr>Presentación de PowerPoint</vt:lpstr>
      <vt:lpstr>Presentación de PowerPoint</vt:lpstr>
      <vt:lpstr>Integrales múltiples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Teorema de Green</vt:lpstr>
      <vt:lpstr>Presentación de PowerPoint</vt:lpstr>
      <vt:lpstr>Presentación de PowerPoint</vt:lpstr>
      <vt:lpstr>Presentación de PowerPoint</vt:lpstr>
      <vt:lpstr>Teorema de Stokes</vt:lpstr>
      <vt:lpstr>Teorema de Gauss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Curso Propedéutico de Matemáticas</dc:title>
  <dc:creator>Usuario de Microsoft Office</dc:creator>
  <cp:lastModifiedBy>Usuario de Microsoft Office</cp:lastModifiedBy>
  <cp:revision>78</cp:revision>
  <cp:lastPrinted>2018-03-14T18:35:16Z</cp:lastPrinted>
  <dcterms:created xsi:type="dcterms:W3CDTF">2017-04-07T00:28:39Z</dcterms:created>
  <dcterms:modified xsi:type="dcterms:W3CDTF">2019-02-28T04:46:54Z</dcterms:modified>
</cp:coreProperties>
</file>